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0" userDrawn="1">
          <p15:clr>
            <a:srgbClr val="A4A3A4"/>
          </p15:clr>
        </p15:guide>
        <p15:guide id="2" pos="258" userDrawn="1">
          <p15:clr>
            <a:srgbClr val="A4A3A4"/>
          </p15:clr>
        </p15:guide>
        <p15:guide id="3" pos="7394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orient="horz" pos="2076" userDrawn="1">
          <p15:clr>
            <a:srgbClr val="A4A3A4"/>
          </p15:clr>
        </p15:guide>
        <p15:guide id="9" pos="2657" userDrawn="1">
          <p15:clr>
            <a:srgbClr val="A4A3A4"/>
          </p15:clr>
        </p15:guide>
        <p15:guide id="8" pos="5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90"/>
        <p:guide pos="258"/>
        <p:guide pos="7394"/>
        <p:guide orient="horz" pos="637"/>
        <p:guide orient="horz" pos="3780"/>
        <p:guide orient="horz" pos="2076"/>
        <p:guide pos="2657"/>
        <p:guide pos="505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ff01ab3801c83ac675fd29e50b1bf95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010920"/>
            <a:ext cx="11309350" cy="58426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011555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苏州幽兰居试驾场地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00750"/>
            <a:ext cx="1123632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苏州幽兰居试驾场地位于吴江区太湖新城农创村(227省道边)，场地地处G15W苏嘉杭和G50沪渝高速互通处。毗邻京杭大运河，交通便利。苏州市最大的全封闭汽车测试场地包含：接待中心、综合试驾场、越野道、拉力赛道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84490" y="3813175"/>
            <a:ext cx="37687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190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宽1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05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17450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水泥地面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8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0kw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越野</a:t>
            </a:r>
            <a:r>
              <a:rPr lang="zh-CN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 l="2675" t="2117" r="449" b="1059"/>
          <a:stretch>
            <a:fillRect/>
          </a:stretch>
        </p:blipFill>
        <p:spPr bwMode="auto">
          <a:xfrm>
            <a:off x="7984490" y="1473200"/>
            <a:ext cx="3769360" cy="2226310"/>
          </a:xfrm>
          <a:prstGeom prst="rect">
            <a:avLst/>
          </a:prstGeom>
          <a:noFill/>
        </p:spPr>
      </p:pic>
      <p:pic>
        <p:nvPicPr>
          <p:cNvPr id="3" name="图片 2" descr="苏州幽兰居试驾场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" y="1015365"/>
            <a:ext cx="6663055" cy="49949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206230" y="3471545"/>
            <a:ext cx="16421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雷克萨斯全混动试驾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29410" y="6217920"/>
            <a:ext cx="1325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蔚来汽车试驾会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89720" y="6259830"/>
            <a:ext cx="12985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斯柯达品牌体验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15585" y="3471545"/>
            <a:ext cx="15608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雷克萨斯全混动试驾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58925" y="3471545"/>
            <a:ext cx="1426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BMW</a:t>
            </a:r>
            <a:r>
              <a:rPr lang="zh-CN" altLang="en-US" sz="1200">
                <a:latin typeface="+mn-ea"/>
                <a:cs typeface="+mn-ea"/>
              </a:rPr>
              <a:t>汽车试驾会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22265" y="6217920"/>
            <a:ext cx="1325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蔚来汽车试驾会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7" name="图片 16" descr="176418072_1572416915825_700x700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305" y="1123950"/>
            <a:ext cx="3703955" cy="2280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" y="3856990"/>
            <a:ext cx="3714115" cy="22802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9901" r="1592" b="4455"/>
          <a:stretch>
            <a:fillRect/>
          </a:stretch>
        </p:blipFill>
        <p:spPr>
          <a:xfrm>
            <a:off x="4216400" y="3856990"/>
            <a:ext cx="3705860" cy="2288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b="7687"/>
          <a:stretch>
            <a:fillRect/>
          </a:stretch>
        </p:blipFill>
        <p:spPr>
          <a:xfrm>
            <a:off x="4218940" y="1120775"/>
            <a:ext cx="3703320" cy="22840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b="9024"/>
          <a:stretch>
            <a:fillRect/>
          </a:stretch>
        </p:blipFill>
        <p:spPr>
          <a:xfrm>
            <a:off x="8028940" y="1120140"/>
            <a:ext cx="3709670" cy="22847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 t="2563" r="2907" b="8432"/>
          <a:stretch>
            <a:fillRect/>
          </a:stretch>
        </p:blipFill>
        <p:spPr>
          <a:xfrm>
            <a:off x="8019415" y="3863340"/>
            <a:ext cx="3733165" cy="22802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506,&quot;width&quot;:6038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  <p:tag name="KSO_WPP_MARK_KEY" val="5a91372b-0b46-40c2-9417-a4ec62e8a62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苏州幽兰居试驾场地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241</cp:revision>
  <dcterms:created xsi:type="dcterms:W3CDTF">2019-06-19T02:08:00Z</dcterms:created>
  <dcterms:modified xsi:type="dcterms:W3CDTF">2023-05-04T06:38:00Z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E26B73B9433447999C39227C990833FE</vt:lpwstr>
  </property>
</Properties>
</file>